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5" r:id="rId7"/>
    <p:sldId id="261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37" autoAdjust="0"/>
  </p:normalViewPr>
  <p:slideViewPr>
    <p:cSldViewPr>
      <p:cViewPr>
        <p:scale>
          <a:sx n="46" d="100"/>
          <a:sy n="46" d="100"/>
        </p:scale>
        <p:origin x="-207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F7A43-D03B-417D-AC68-253AB9CA7765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8B18-0662-49EE-B26D-CD10E51F1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8B18-0662-49EE-B26D-CD10E51F1C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alyer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5413479" cy="42672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944562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4800" y="60198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 : ষষ্ঠ      বিষয় :  সাধারন বিজ্ঞান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10587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92D050"/>
                </a:solidFill>
              </a:rPr>
              <a:t>উইলস্ লিটল ফ্লাওয়ার স্কুল এন্ড কলেজ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1136809"/>
            <a:ext cx="5181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tint val="66000"/>
                <a:satMod val="160000"/>
                <a:alpha val="1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ছবিতে তোমরা কি দেখছ?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row-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438400"/>
            <a:ext cx="4495800" cy="4419600"/>
          </a:xfrm>
        </p:spPr>
      </p:pic>
      <p:pic>
        <p:nvPicPr>
          <p:cNvPr id="10" name="Content Placeholder 9" descr="Crow-2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2438400"/>
            <a:ext cx="4728116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1000"/>
              </a:srgbClr>
            </a:gs>
            <a:gs pos="53000">
              <a:schemeClr val="accent3">
                <a:lumMod val="20000"/>
                <a:lumOff val="8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87404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 ও পুষ্টি : খাদ্য 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36235"/>
            <a:ext cx="8153400" cy="180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> শিখনফলঃ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400" dirty="0" smtClean="0">
                <a:latin typeface="NikoshBAN" pitchFamily="2" charset="0"/>
                <a:ea typeface="AdorshoLipi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ea typeface="AdorshoLipi"/>
                <a:cs typeface="NikoshBAN" pitchFamily="2" charset="0"/>
              </a:rPr>
              <a:t>পাঠ শেষে শিক্ষার্থীরা- </a:t>
            </a:r>
          </a:p>
          <a:p>
            <a:endParaRPr lang="bn-BD" sz="105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আমিষের উৎস, কাজ ও  অভাব জনিত রোগ সম্পর্কে জানতে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পারবে।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8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খাদ্য উপাদান কয়টি ও কি কি বলতে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খাদ্য কি তা বলতে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milk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5257800"/>
            <a:ext cx="2209800" cy="1600200"/>
          </a:xfrm>
        </p:spPr>
      </p:pic>
      <p:pic>
        <p:nvPicPr>
          <p:cNvPr id="11" name="Picture 10" descr="Ric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2133600" cy="3657600"/>
          </a:xfrm>
          <a:prstGeom prst="rect">
            <a:avLst/>
          </a:prstGeom>
        </p:spPr>
      </p:pic>
      <p:pic>
        <p:nvPicPr>
          <p:cNvPr id="12" name="Picture 11" descr="sol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257800"/>
            <a:ext cx="2038350" cy="1600200"/>
          </a:xfrm>
          <a:prstGeom prst="rect">
            <a:avLst/>
          </a:prstGeom>
        </p:spPr>
      </p:pic>
      <p:pic>
        <p:nvPicPr>
          <p:cNvPr id="13" name="Picture 12" descr="vegetables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0"/>
            <a:ext cx="2133600" cy="1676400"/>
          </a:xfrm>
          <a:prstGeom prst="rect">
            <a:avLst/>
          </a:prstGeom>
        </p:spPr>
      </p:pic>
      <p:pic>
        <p:nvPicPr>
          <p:cNvPr id="14" name="Picture 13" descr="Water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257800"/>
            <a:ext cx="2133600" cy="1600200"/>
          </a:xfrm>
          <a:prstGeom prst="rect">
            <a:avLst/>
          </a:prstGeom>
        </p:spPr>
      </p:pic>
      <p:pic>
        <p:nvPicPr>
          <p:cNvPr id="16" name="Picture 15" descr="egg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57800"/>
            <a:ext cx="2895600" cy="1600200"/>
          </a:xfrm>
          <a:prstGeom prst="rect">
            <a:avLst/>
          </a:prstGeom>
        </p:spPr>
      </p:pic>
      <p:pic>
        <p:nvPicPr>
          <p:cNvPr id="17" name="Picture 16" descr="frouts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0"/>
            <a:ext cx="4800600" cy="1676400"/>
          </a:xfrm>
          <a:prstGeom prst="rect">
            <a:avLst/>
          </a:prstGeom>
        </p:spPr>
      </p:pic>
      <p:pic>
        <p:nvPicPr>
          <p:cNvPr id="18" name="Picture 17" descr="Hilsha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2209799" cy="16722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62200" y="1938278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যা গ্রহণ করলে জীবের দেহ গঠন, ক্ষয়পূরণ এবং শক্তি উৎপাদন হয় তাই </a:t>
            </a:r>
            <a:r>
              <a:rPr lang="bn-BD" sz="6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খাদ্য।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8488C4">
                <a:alpha val="31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 উপাদান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খাদ্য অনেকগুলো রাসায়নিক বস্তুর সমন্বয়ে গঠিত । এ রাসায়নিক বস্তুগুলোকে খাদ্যের উপাদান বলা হয়।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bn-BD" sz="4800" dirty="0" smtClean="0">
                <a:solidFill>
                  <a:srgbClr val="00B050"/>
                </a:solidFill>
              </a:rPr>
              <a:t>খাদ্য উপাদা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নের নামগুলো বলতে পার?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" name="Content Placeholder 9" descr="milk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762000"/>
            <a:ext cx="2057400" cy="1752600"/>
          </a:xfrm>
        </p:spPr>
      </p:pic>
      <p:pic>
        <p:nvPicPr>
          <p:cNvPr id="11" name="Picture 10" descr="Ric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2438400" cy="1676400"/>
          </a:xfrm>
          <a:prstGeom prst="rect">
            <a:avLst/>
          </a:prstGeom>
        </p:spPr>
      </p:pic>
      <p:pic>
        <p:nvPicPr>
          <p:cNvPr id="12" name="Picture 11" descr="sol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762000"/>
            <a:ext cx="1828800" cy="1752600"/>
          </a:xfrm>
          <a:prstGeom prst="rect">
            <a:avLst/>
          </a:prstGeom>
        </p:spPr>
      </p:pic>
      <p:pic>
        <p:nvPicPr>
          <p:cNvPr id="13" name="Picture 12" descr="vegetables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029200"/>
            <a:ext cx="1295400" cy="1828800"/>
          </a:xfrm>
          <a:prstGeom prst="rect">
            <a:avLst/>
          </a:prstGeom>
        </p:spPr>
      </p:pic>
      <p:pic>
        <p:nvPicPr>
          <p:cNvPr id="14" name="Picture 13" descr="Water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505200"/>
            <a:ext cx="3733800" cy="1905000"/>
          </a:xfrm>
          <a:prstGeom prst="rect">
            <a:avLst/>
          </a:prstGeom>
        </p:spPr>
      </p:pic>
      <p:pic>
        <p:nvPicPr>
          <p:cNvPr id="16" name="Picture 15" descr="egg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57600"/>
            <a:ext cx="2438400" cy="1295400"/>
          </a:xfrm>
          <a:prstGeom prst="rect">
            <a:avLst/>
          </a:prstGeom>
        </p:spPr>
      </p:pic>
      <p:pic>
        <p:nvPicPr>
          <p:cNvPr id="17" name="Picture 16" descr="frouts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029200"/>
            <a:ext cx="1143000" cy="1828800"/>
          </a:xfrm>
          <a:prstGeom prst="rect">
            <a:avLst/>
          </a:prstGeom>
        </p:spPr>
      </p:pic>
      <p:pic>
        <p:nvPicPr>
          <p:cNvPr id="18" name="Picture 17" descr="Hilsha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85800"/>
            <a:ext cx="2362200" cy="1295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38400" y="685800"/>
            <a:ext cx="19784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আমিষ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8400" y="1981200"/>
            <a:ext cx="1965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শর্করা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6516" y="3540204"/>
            <a:ext cx="2542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স্নেহ পদার্থ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5334000"/>
            <a:ext cx="23246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ভিটামিন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7800" y="2286000"/>
            <a:ext cx="3886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খনিজ লবন</a:t>
            </a:r>
            <a:endParaRPr lang="en-US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7400" y="5334000"/>
            <a:ext cx="251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পানি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8488C4">
                <a:alpha val="11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95250"/>
            <a:ext cx="5257800" cy="1162050"/>
          </a:xfrm>
        </p:spPr>
        <p:txBody>
          <a:bodyPr>
            <a:normAutofit/>
          </a:bodyPr>
          <a:lstStyle/>
          <a:p>
            <a:pPr algn="ctr">
              <a:tabLst>
                <a:tab pos="3262313" algn="l"/>
              </a:tabLst>
            </a:pPr>
            <a:r>
              <a:rPr lang="bn-BD" sz="6000" dirty="0" smtClean="0">
                <a:solidFill>
                  <a:schemeClr val="bg2">
                    <a:lumMod val="75000"/>
                  </a:schemeClr>
                </a:solidFill>
              </a:rPr>
              <a:t>আমিষ জাতীয় খাদ্য</a:t>
            </a:r>
            <a:r>
              <a:rPr lang="bn-BD" sz="6000" dirty="0" smtClean="0"/>
              <a:t>   </a:t>
            </a:r>
            <a:endParaRPr lang="en-US" sz="6000" dirty="0"/>
          </a:p>
        </p:txBody>
      </p:sp>
      <p:pic>
        <p:nvPicPr>
          <p:cNvPr id="7" name="Content Placeholder 6" descr="healthy_man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868" y="1981201"/>
            <a:ext cx="1907931" cy="175259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6096000" cy="1993899"/>
          </a:xfrm>
        </p:spPr>
        <p:txBody>
          <a:bodyPr>
            <a:normAutofit fontScale="92500" lnSpcReduction="10000"/>
          </a:bodyPr>
          <a:lstStyle/>
          <a:p>
            <a:r>
              <a:rPr lang="bn-BD" sz="2800" b="1" u="sng" dirty="0" smtClean="0"/>
              <a:t>আমিষ খাদ্যের কাজ:</a:t>
            </a:r>
          </a:p>
          <a:p>
            <a:pPr>
              <a:buFont typeface="Arial" charset="0"/>
              <a:buChar char="•"/>
            </a:pPr>
            <a:r>
              <a:rPr lang="bn-BD" sz="2400" dirty="0" smtClean="0"/>
              <a:t> আমিষ দেহের ক্ষয়পূরন ও বৃদ্ধি সাধন করে।</a:t>
            </a:r>
          </a:p>
          <a:p>
            <a:pPr>
              <a:buFont typeface="Arial" charset="0"/>
              <a:buChar char="•"/>
            </a:pPr>
            <a:r>
              <a:rPr lang="bn-BD" sz="2400" dirty="0" smtClean="0"/>
              <a:t> দেহের রোগ প্রতিরোধকারী এন্টিবডি আমিষ থেকে তৈরী হয়।</a:t>
            </a:r>
            <a:r>
              <a:rPr lang="bn-BD" sz="20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bn-BD" sz="2400" dirty="0" smtClean="0"/>
              <a:t> দেহের শক্তি উ</a:t>
            </a:r>
            <a:r>
              <a:rPr lang="bn-BD" sz="1600" dirty="0" smtClean="0"/>
              <a:t>ৎ</a:t>
            </a:r>
            <a:r>
              <a:rPr lang="bn-BD" sz="2400" dirty="0" smtClean="0"/>
              <a:t>পন্ন করে।আমিষ দেহের মাংসপেশী সবল রাখে।</a:t>
            </a:r>
          </a:p>
          <a:p>
            <a:pPr>
              <a:buFont typeface="Arial" charset="0"/>
              <a:buChar char="•"/>
            </a:pPr>
            <a:r>
              <a:rPr lang="bn-BD" sz="2400" dirty="0" smtClean="0"/>
              <a:t> আমিষ দেহের রক্তিকনিকা উ</a:t>
            </a:r>
            <a:r>
              <a:rPr lang="bn-BD" sz="1600" dirty="0" smtClean="0"/>
              <a:t>ৎ</a:t>
            </a:r>
            <a:r>
              <a:rPr lang="bn-BD" sz="2400" dirty="0" smtClean="0"/>
              <a:t>পাদনে ভূমিকা রাখে।</a:t>
            </a:r>
            <a:endParaRPr lang="en-US" sz="24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33400" y="4343400"/>
            <a:ext cx="6019800" cy="1993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অভাব জনিত রোগ</a:t>
            </a:r>
            <a:r>
              <a:rPr kumimoji="0" lang="bn-BD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bn-BD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আমিষের অভাবে শিশুদের কোয়াশিয়র</a:t>
            </a:r>
            <a:r>
              <a:rPr lang="bn-BD" sz="2400" dirty="0" smtClean="0"/>
              <a:t>কর রোগ হয়।যার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2800" dirty="0" smtClean="0"/>
              <a:t>  ফলে তাদের স্বাভাবিক বৃদ্ধি ব্যাহত হয়।</a:t>
            </a:r>
            <a:endParaRPr kumimoji="0" lang="bn-BD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বয়স্কদের আমিষের</a:t>
            </a:r>
            <a:r>
              <a:rPr kumimoji="0" lang="bn-BD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অভাবে শরীরে রোগ প্রতিরোধ শক্তি কমে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2400" dirty="0" smtClean="0"/>
              <a:t>  </a:t>
            </a:r>
            <a:r>
              <a:rPr kumimoji="0" lang="bn-BD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যায়। ফলে রক্ত স্বল্পতা, ম্যারাসমাস প্রভৃতি রোগ হয়।</a:t>
            </a:r>
            <a:endParaRPr kumimoji="0" lang="bn-BD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ids patit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20" y="4572000"/>
            <a:ext cx="1940379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066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আমিষের উ</a:t>
            </a:r>
            <a:r>
              <a:rPr lang="bn-BD" sz="2400" dirty="0" smtClean="0">
                <a:solidFill>
                  <a:srgbClr val="FF0000"/>
                </a:solidFill>
              </a:rPr>
              <a:t>ৎ</a:t>
            </a:r>
            <a:r>
              <a:rPr lang="bn-BD" sz="3600" dirty="0" smtClean="0">
                <a:solidFill>
                  <a:srgbClr val="FF0000"/>
                </a:solidFill>
              </a:rPr>
              <a:t>স: মাছ, মাংস, ডিম, দুধ, ডাল, বাদাম, মটর।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ilk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95400"/>
            <a:ext cx="2057400" cy="2286000"/>
          </a:xfrm>
        </p:spPr>
      </p:pic>
      <p:pic>
        <p:nvPicPr>
          <p:cNvPr id="9" name="Picture 8" descr="eg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295400"/>
            <a:ext cx="2590800" cy="2286000"/>
          </a:xfrm>
          <a:prstGeom prst="rect">
            <a:avLst/>
          </a:prstGeom>
        </p:spPr>
      </p:pic>
      <p:pic>
        <p:nvPicPr>
          <p:cNvPr id="10" name="Picture 9" descr="Hilsha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295400"/>
            <a:ext cx="35052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663077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5400" dirty="0" smtClean="0"/>
              <a:t>উপরের খাদ্যগুলো কি জাতীয় খাদ্য?</a:t>
            </a:r>
          </a:p>
          <a:p>
            <a:pPr>
              <a:buFont typeface="Arial" charset="0"/>
              <a:buChar char="•"/>
            </a:pPr>
            <a:r>
              <a:rPr lang="bn-BD" sz="5400" dirty="0" smtClean="0"/>
              <a:t> খাদ্যগুলো খেলে কি কি উপকার হয়?</a:t>
            </a:r>
          </a:p>
          <a:p>
            <a:pPr>
              <a:buFont typeface="Arial" charset="0"/>
              <a:buChar char="•"/>
            </a:pPr>
            <a:r>
              <a:rPr lang="bn-BD" sz="5400" dirty="0" smtClean="0"/>
              <a:t> এই খাদ্যগুলোর অভাবে কি হয়?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86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AdorshoLipi"/>
                <a:ea typeface="AdorshoLipi"/>
                <a:cs typeface="AdorshoLipi"/>
              </a:rPr>
              <a:t>দলগত কাজ </a:t>
            </a:r>
            <a:endParaRPr lang="bn-BD" sz="5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410200"/>
          </a:xfrm>
        </p:spPr>
        <p:txBody>
          <a:bodyPr>
            <a:normAutofit/>
          </a:bodyPr>
          <a:lstStyle/>
          <a:p>
            <a:pPr algn="l"/>
            <a:r>
              <a:rPr lang="bn-BD" sz="8000" dirty="0" smtClean="0">
                <a:latin typeface="AdorshoLipi"/>
                <a:ea typeface="AdorshoLipi"/>
                <a:cs typeface="AdorshoLipi"/>
              </a:rPr>
              <a:t>	</a:t>
            </a:r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AdorshoLipi"/>
                <a:cs typeface="Nikosh" pitchFamily="2" charset="0"/>
              </a:rPr>
              <a:t>বাড়ীর কাজ :</a:t>
            </a:r>
            <a:r>
              <a:rPr lang="bn-BD" sz="6700" b="1" dirty="0" smtClean="0">
                <a:latin typeface="Nikosh" pitchFamily="2" charset="0"/>
                <a:ea typeface="AdorshoLipi"/>
                <a:cs typeface="Nikosh" pitchFamily="2" charset="0"/>
              </a:rPr>
              <a:t> </a:t>
            </a:r>
            <a:br>
              <a:rPr lang="bn-BD" sz="6700" b="1" dirty="0" smtClean="0">
                <a:latin typeface="Nikosh" pitchFamily="2" charset="0"/>
                <a:ea typeface="AdorshoLipi"/>
                <a:cs typeface="Nikosh" pitchFamily="2" charset="0"/>
              </a:rPr>
            </a:br>
            <a:r>
              <a:rPr lang="bn-BD" sz="8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/>
              <a:t> </a:t>
            </a: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* আমিষের উৎস, কাজ ও </a:t>
            </a:r>
            <a:br>
              <a:rPr lang="bn-BD" sz="6000" dirty="0" smtClean="0">
                <a:latin typeface="NikoshLightBAN" pitchFamily="2" charset="0"/>
                <a:cs typeface="NikoshLightBAN" pitchFamily="2" charset="0"/>
              </a:rPr>
            </a:b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6000" dirty="0" smtClean="0">
                <a:latin typeface="NikoshLightBAN" pitchFamily="2" charset="0"/>
                <a:cs typeface="NikoshLightBAN" pitchFamily="2" charset="0"/>
              </a:rPr>
              <a:t>  </a:t>
            </a: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অভাবজনিত</a:t>
            </a:r>
            <a:r>
              <a:rPr lang="en-US" sz="6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রোগের তালিকা </a:t>
            </a:r>
            <a:br>
              <a:rPr lang="bn-BD" sz="6000" dirty="0" smtClean="0">
                <a:latin typeface="NikoshLightBAN" pitchFamily="2" charset="0"/>
                <a:cs typeface="NikoshLightBAN" pitchFamily="2" charset="0"/>
              </a:rPr>
            </a:b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60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তৈরী কর।</a:t>
            </a:r>
            <a:r>
              <a:rPr lang="bn-BD" sz="6000" dirty="0" smtClean="0"/>
              <a:t/>
            </a:r>
            <a:br>
              <a:rPr lang="bn-BD" sz="60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236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স্বাগতম </vt:lpstr>
      <vt:lpstr>ছবিতে তোমরা কি দেখছ? </vt:lpstr>
      <vt:lpstr>Slide 3</vt:lpstr>
      <vt:lpstr>Slide 4</vt:lpstr>
      <vt:lpstr>খাদ্য উপাদান</vt:lpstr>
      <vt:lpstr>খাদ্য উপাদানের নামগুলো বলতে পার? </vt:lpstr>
      <vt:lpstr>আমিষ জাতীয় খাদ্য   </vt:lpstr>
      <vt:lpstr>Slide 8</vt:lpstr>
      <vt:lpstr> বাড়ীর কাজ :    * আমিষের উৎস, কাজ ও       অভাবজনিত রোগের তালিকা        তৈরী কর। 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গ্রুপ - ০৮</dc:title>
  <dc:creator/>
  <cp:lastModifiedBy>cvl</cp:lastModifiedBy>
  <cp:revision>83</cp:revision>
  <dcterms:created xsi:type="dcterms:W3CDTF">2006-08-16T00:00:00Z</dcterms:created>
  <dcterms:modified xsi:type="dcterms:W3CDTF">2011-10-08T16:33:29Z</dcterms:modified>
</cp:coreProperties>
</file>